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65" r:id="rId4"/>
    <p:sldId id="270" r:id="rId5"/>
    <p:sldId id="264" r:id="rId6"/>
    <p:sldId id="269" r:id="rId7"/>
    <p:sldId id="268" r:id="rId8"/>
    <p:sldId id="267" r:id="rId9"/>
    <p:sldId id="263" r:id="rId10"/>
    <p:sldId id="266" r:id="rId11"/>
  </p:sldIdLst>
  <p:sldSz cx="12192000" cy="6858000"/>
  <p:notesSz cx="6858000" cy="12192000"/>
  <p:embeddedFontLst>
    <p:embeddedFont>
      <p:font typeface="Aptos" panose="020B0004020202020204" pitchFamily="3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84862" autoAdjust="0"/>
  </p:normalViewPr>
  <p:slideViewPr>
    <p:cSldViewPr snapToGrid="0" snapToObjects="1">
      <p:cViewPr varScale="1">
        <p:scale>
          <a:sx n="94" d="100"/>
          <a:sy n="94" d="100"/>
        </p:scale>
        <p:origin x="18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846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C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895001" y="1690562"/>
            <a:ext cx="5342189" cy="24532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6441"/>
              </a:lnSpc>
              <a:buNone/>
            </a:pPr>
            <a:r>
              <a:rPr lang="en-US" sz="648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Upoznaj Grad - Korak u Savremenost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895001" y="4367162"/>
            <a:ext cx="5342189" cy="8177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6441"/>
              </a:lnSpc>
              <a:spcBef>
                <a:spcPts val="1724"/>
              </a:spcBef>
              <a:buNone/>
            </a:pPr>
            <a:r>
              <a:rPr lang="en-US" sz="6480" b="1" dirty="0">
                <a:solidFill>
                  <a:srgbClr val="1C1E2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IntMejn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5537" r="5537"/>
          <a:stretch/>
        </p:blipFill>
        <p:spPr>
          <a:xfrm>
            <a:off x="7618095" y="0"/>
            <a:ext cx="4570857" cy="685628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12027" y="457086"/>
            <a:ext cx="4972802" cy="8617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0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ACD0AC4-32A7-69D4-3501-B5ADB556DEC3}"/>
              </a:ext>
            </a:extLst>
          </p:cNvPr>
          <p:cNvSpPr txBox="1"/>
          <p:nvPr/>
        </p:nvSpPr>
        <p:spPr>
          <a:xfrm>
            <a:off x="789708" y="666351"/>
            <a:ext cx="10558405" cy="30443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Hvala na pažnji!</a:t>
            </a:r>
          </a:p>
        </p:txBody>
      </p:sp>
    </p:spTree>
    <p:extLst>
      <p:ext uri="{BB962C8B-B14F-4D97-AF65-F5344CB8AC3E}">
        <p14:creationId xmlns:p14="http://schemas.microsoft.com/office/powerpoint/2010/main" val="1201370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2616E71-7702-4514-BCE4-BAADB22ED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88" name="Color Cover">
              <a:extLst>
                <a:ext uri="{FF2B5EF4-FFF2-40B4-BE49-F238E27FC236}">
                  <a16:creationId xmlns:a16="http://schemas.microsoft.com/office/drawing/2014/main" id="{15F9A7D7-E8EB-49D7-ACB0-13481EF1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Color Cover">
              <a:extLst>
                <a:ext uri="{FF2B5EF4-FFF2-40B4-BE49-F238E27FC236}">
                  <a16:creationId xmlns:a16="http://schemas.microsoft.com/office/drawing/2014/main" id="{044CB560-3BF4-4256-8C60-8864DA0AB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2840072-D6EC-480D-9A1B-928B36F92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92" name="Color">
              <a:extLst>
                <a:ext uri="{FF2B5EF4-FFF2-40B4-BE49-F238E27FC236}">
                  <a16:creationId xmlns:a16="http://schemas.microsoft.com/office/drawing/2014/main" id="{CADDA0B4-EE72-46AA-A7BB-C271924B7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Color">
              <a:extLst>
                <a:ext uri="{FF2B5EF4-FFF2-40B4-BE49-F238E27FC236}">
                  <a16:creationId xmlns:a16="http://schemas.microsoft.com/office/drawing/2014/main" id="{B2519E48-483B-4612-935D-790A10605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5" name="Graphic 4" descr="Information with solid fill">
            <a:extLst>
              <a:ext uri="{FF2B5EF4-FFF2-40B4-BE49-F238E27FC236}">
                <a16:creationId xmlns:a16="http://schemas.microsoft.com/office/drawing/2014/main" id="{F709AD80-37EA-9D41-23DC-B7EA6FE73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0063" y="2141761"/>
            <a:ext cx="919958" cy="919958"/>
          </a:xfrm>
          <a:prstGeom prst="rect">
            <a:avLst/>
          </a:prstGeom>
        </p:spPr>
      </p:pic>
      <p:pic>
        <p:nvPicPr>
          <p:cNvPr id="6" name="Graphic 5" descr="Route (Two Pins With A Path) with solid fill">
            <a:extLst>
              <a:ext uri="{FF2B5EF4-FFF2-40B4-BE49-F238E27FC236}">
                <a16:creationId xmlns:a16="http://schemas.microsoft.com/office/drawing/2014/main" id="{BD6434AD-16EF-49F6-0413-19A983FEE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6015" y="1898813"/>
            <a:ext cx="1168303" cy="1168303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AB0ED19C-F6BD-F422-E23E-792F8ED280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42256" y="2022985"/>
            <a:ext cx="919958" cy="919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3B03D3-E497-FE06-62C4-38F3A940A2C3}"/>
              </a:ext>
            </a:extLst>
          </p:cNvPr>
          <p:cNvSpPr txBox="1"/>
          <p:nvPr/>
        </p:nvSpPr>
        <p:spPr>
          <a:xfrm>
            <a:off x="673919" y="3405558"/>
            <a:ext cx="3252246" cy="108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b="1" kern="120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</a:t>
            </a:r>
            <a:r>
              <a:rPr lang="sr-Latn-RS" sz="3200" b="1" kern="120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ško</a:t>
            </a:r>
            <a:r>
              <a:rPr lang="sr-Latn-RS" sz="32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 svih informacija</a:t>
            </a:r>
            <a:endParaRPr lang="en-US" sz="3200" b="1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5B7CD-F3B0-1BD8-DDDD-53BC3DA354C2}"/>
              </a:ext>
            </a:extLst>
          </p:cNvPr>
          <p:cNvSpPr txBox="1"/>
          <p:nvPr/>
        </p:nvSpPr>
        <p:spPr>
          <a:xfrm>
            <a:off x="4043863" y="3374853"/>
            <a:ext cx="3742455" cy="108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sr-Latn-RS" sz="32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Putanje do doga</a:t>
            </a:r>
            <a:r>
              <a:rPr lang="sr-Latn-RS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</a:t>
            </a:r>
            <a:r>
              <a:rPr lang="sr-Latn-RS" sz="32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aja/objekata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8E037A-8873-E42E-BB46-15DADDF36CB0}"/>
              </a:ext>
            </a:extLst>
          </p:cNvPr>
          <p:cNvSpPr txBox="1"/>
          <p:nvPr/>
        </p:nvSpPr>
        <p:spPr>
          <a:xfrm>
            <a:off x="8025485" y="3157841"/>
            <a:ext cx="35535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sr-Latn-RS" sz="32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Pomo</a:t>
            </a:r>
            <a:r>
              <a:rPr lang="sr-Latn-RS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ć</a:t>
            </a:r>
            <a:r>
              <a:rPr lang="sr-Latn-RS" sz="32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biznisima pri promociji dešavanja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2360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2616E71-7702-4514-BCE4-BAADB22ED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88" name="Color Cover">
              <a:extLst>
                <a:ext uri="{FF2B5EF4-FFF2-40B4-BE49-F238E27FC236}">
                  <a16:creationId xmlns:a16="http://schemas.microsoft.com/office/drawing/2014/main" id="{15F9A7D7-E8EB-49D7-ACB0-13481EF1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Color Cover">
              <a:extLst>
                <a:ext uri="{FF2B5EF4-FFF2-40B4-BE49-F238E27FC236}">
                  <a16:creationId xmlns:a16="http://schemas.microsoft.com/office/drawing/2014/main" id="{044CB560-3BF4-4256-8C60-8864DA0AB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2840072-D6EC-480D-9A1B-928B36F92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92" name="Color">
              <a:extLst>
                <a:ext uri="{FF2B5EF4-FFF2-40B4-BE49-F238E27FC236}">
                  <a16:creationId xmlns:a16="http://schemas.microsoft.com/office/drawing/2014/main" id="{CADDA0B4-EE72-46AA-A7BB-C271924B7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Color">
              <a:extLst>
                <a:ext uri="{FF2B5EF4-FFF2-40B4-BE49-F238E27FC236}">
                  <a16:creationId xmlns:a16="http://schemas.microsoft.com/office/drawing/2014/main" id="{B2519E48-483B-4612-935D-790A10605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Graphic 3" descr="Lightbulb with solid fill">
            <a:extLst>
              <a:ext uri="{FF2B5EF4-FFF2-40B4-BE49-F238E27FC236}">
                <a16:creationId xmlns:a16="http://schemas.microsoft.com/office/drawing/2014/main" id="{0E7B3FD2-2F70-84E0-D409-3F4F6A748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0830" y="1258842"/>
            <a:ext cx="3719805" cy="3719805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41F164-9003-B0C9-F589-BBF4ACEEC81B}"/>
              </a:ext>
            </a:extLst>
          </p:cNvPr>
          <p:cNvSpPr txBox="1"/>
          <p:nvPr/>
        </p:nvSpPr>
        <p:spPr>
          <a:xfrm>
            <a:off x="3251680" y="2736705"/>
            <a:ext cx="5203990" cy="1059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sr-Latn-RS" sz="4800" b="1" kern="1200" dirty="0">
                <a:solidFill>
                  <a:schemeClr val="bg1"/>
                </a:solidFill>
                <a:effectLst>
                  <a:glow>
                    <a:srgbClr val="FFFF00"/>
                  </a:glow>
                </a:effectLst>
                <a:latin typeface="+mj-lt"/>
                <a:ea typeface="+mj-ea"/>
                <a:cs typeface="+mj-cs"/>
              </a:rPr>
              <a:t>Ideja - </a:t>
            </a:r>
            <a:r>
              <a:rPr lang="en-US" sz="4800" b="1" kern="1200" dirty="0" err="1">
                <a:solidFill>
                  <a:schemeClr val="bg1"/>
                </a:solidFill>
                <a:effectLst>
                  <a:glow>
                    <a:srgbClr val="FFFF00"/>
                  </a:glow>
                </a:effectLst>
                <a:latin typeface="+mj-lt"/>
                <a:ea typeface="+mj-ea"/>
                <a:cs typeface="+mj-cs"/>
              </a:rPr>
              <a:t>Rešenje</a:t>
            </a:r>
            <a:endParaRPr lang="en-US" sz="4800" b="1" kern="1200" dirty="0">
              <a:solidFill>
                <a:schemeClr val="bg1"/>
              </a:solidFill>
              <a:effectLst>
                <a:glow>
                  <a:srgbClr val="FFFF00"/>
                </a:glo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7653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2616E71-7702-4514-BCE4-BAADB22ED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88" name="Color Cover">
              <a:extLst>
                <a:ext uri="{FF2B5EF4-FFF2-40B4-BE49-F238E27FC236}">
                  <a16:creationId xmlns:a16="http://schemas.microsoft.com/office/drawing/2014/main" id="{15F9A7D7-E8EB-49D7-ACB0-13481EF1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Color Cover">
              <a:extLst>
                <a:ext uri="{FF2B5EF4-FFF2-40B4-BE49-F238E27FC236}">
                  <a16:creationId xmlns:a16="http://schemas.microsoft.com/office/drawing/2014/main" id="{044CB560-3BF4-4256-8C60-8864DA0AB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2840072-D6EC-480D-9A1B-928B36F92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92" name="Color">
              <a:extLst>
                <a:ext uri="{FF2B5EF4-FFF2-40B4-BE49-F238E27FC236}">
                  <a16:creationId xmlns:a16="http://schemas.microsoft.com/office/drawing/2014/main" id="{CADDA0B4-EE72-46AA-A7BB-C271924B7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Color">
              <a:extLst>
                <a:ext uri="{FF2B5EF4-FFF2-40B4-BE49-F238E27FC236}">
                  <a16:creationId xmlns:a16="http://schemas.microsoft.com/office/drawing/2014/main" id="{B2519E48-483B-4612-935D-790A10605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41F164-9003-B0C9-F589-BBF4ACEEC81B}"/>
              </a:ext>
            </a:extLst>
          </p:cNvPr>
          <p:cNvSpPr txBox="1"/>
          <p:nvPr/>
        </p:nvSpPr>
        <p:spPr>
          <a:xfrm>
            <a:off x="1419688" y="846480"/>
            <a:ext cx="2676322" cy="12024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sr-Latn-RS" sz="6500" b="1" kern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>
                    <a:srgbClr val="FFFF00"/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</a:t>
            </a:r>
            <a:endParaRPr lang="en-US" sz="4800" b="1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glow>
                  <a:srgbClr val="FFFF00"/>
                </a:glow>
              </a:effectLs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Graphic 4" descr="Presentation with media with solid fill">
            <a:extLst>
              <a:ext uri="{FF2B5EF4-FFF2-40B4-BE49-F238E27FC236}">
                <a16:creationId xmlns:a16="http://schemas.microsoft.com/office/drawing/2014/main" id="{DC35E5A4-D050-5461-6837-50542EBD7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1619" y="964697"/>
            <a:ext cx="1030310" cy="1030310"/>
          </a:xfrm>
          <a:prstGeom prst="rect">
            <a:avLst/>
          </a:prstGeom>
        </p:spPr>
      </p:pic>
      <p:pic>
        <p:nvPicPr>
          <p:cNvPr id="6" name="2023-11-05 10-38-52">
            <a:hlinkClick r:id="" action="ppaction://media"/>
            <a:extLst>
              <a:ext uri="{FF2B5EF4-FFF2-40B4-BE49-F238E27FC236}">
                <a16:creationId xmlns:a16="http://schemas.microsoft.com/office/drawing/2014/main" id="{E7EE78AA-C405-5138-F593-FE04B2472B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8747" y="963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1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0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ACD0AC4-32A7-69D4-3501-B5ADB556DEC3}"/>
              </a:ext>
            </a:extLst>
          </p:cNvPr>
          <p:cNvSpPr txBox="1"/>
          <p:nvPr/>
        </p:nvSpPr>
        <p:spPr>
          <a:xfrm>
            <a:off x="789708" y="666351"/>
            <a:ext cx="10558405" cy="30443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ign on a sidewalk">
            <a:extLst>
              <a:ext uri="{FF2B5EF4-FFF2-40B4-BE49-F238E27FC236}">
                <a16:creationId xmlns:a16="http://schemas.microsoft.com/office/drawing/2014/main" id="{9A7E029C-07CF-C69F-ABD9-9A7008749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34" y="-1"/>
            <a:ext cx="12194834" cy="685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2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0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ACD0AC4-32A7-69D4-3501-B5ADB556DEC3}"/>
              </a:ext>
            </a:extLst>
          </p:cNvPr>
          <p:cNvSpPr txBox="1"/>
          <p:nvPr/>
        </p:nvSpPr>
        <p:spPr>
          <a:xfrm>
            <a:off x="789708" y="666351"/>
            <a:ext cx="10558405" cy="30443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ign on a sidewalk&#10;&#10;Description automatically generated">
            <a:extLst>
              <a:ext uri="{FF2B5EF4-FFF2-40B4-BE49-F238E27FC236}">
                <a16:creationId xmlns:a16="http://schemas.microsoft.com/office/drawing/2014/main" id="{85E3F0B5-F567-C645-6567-09A30D4A4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20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0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ACD0AC4-32A7-69D4-3501-B5ADB556DEC3}"/>
              </a:ext>
            </a:extLst>
          </p:cNvPr>
          <p:cNvSpPr txBox="1"/>
          <p:nvPr/>
        </p:nvSpPr>
        <p:spPr>
          <a:xfrm>
            <a:off x="789708" y="666351"/>
            <a:ext cx="10558405" cy="30443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ign on a sidewalk&#10;&#10;Description automatically generated">
            <a:extLst>
              <a:ext uri="{FF2B5EF4-FFF2-40B4-BE49-F238E27FC236}">
                <a16:creationId xmlns:a16="http://schemas.microsoft.com/office/drawing/2014/main" id="{9EBD1DD3-0D90-F306-CD0D-5395DA072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78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0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ACD0AC4-32A7-69D4-3501-B5ADB556DEC3}"/>
              </a:ext>
            </a:extLst>
          </p:cNvPr>
          <p:cNvSpPr txBox="1"/>
          <p:nvPr/>
        </p:nvSpPr>
        <p:spPr>
          <a:xfrm>
            <a:off x="789708" y="666351"/>
            <a:ext cx="10558405" cy="30443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F52398-590D-98E0-BED7-137AC19571B3}"/>
              </a:ext>
            </a:extLst>
          </p:cNvPr>
          <p:cNvSpPr/>
          <p:nvPr/>
        </p:nvSpPr>
        <p:spPr>
          <a:xfrm>
            <a:off x="6386718" y="3268"/>
            <a:ext cx="5805282" cy="6854732"/>
          </a:xfrm>
          <a:custGeom>
            <a:avLst/>
            <a:gdLst>
              <a:gd name="connsiteX0" fmla="*/ 2853407 w 5805282"/>
              <a:gd name="connsiteY0" fmla="*/ 1070797 h 6854732"/>
              <a:gd name="connsiteX1" fmla="*/ 5706815 w 5805282"/>
              <a:gd name="connsiteY1" fmla="*/ 6854732 h 6854732"/>
              <a:gd name="connsiteX2" fmla="*/ 0 w 5805282"/>
              <a:gd name="connsiteY2" fmla="*/ 6854732 h 6854732"/>
              <a:gd name="connsiteX3" fmla="*/ 2493502 w 5805282"/>
              <a:gd name="connsiteY3" fmla="*/ 0 h 6854732"/>
              <a:gd name="connsiteX4" fmla="*/ 5805282 w 5805282"/>
              <a:gd name="connsiteY4" fmla="*/ 0 h 6854732"/>
              <a:gd name="connsiteX5" fmla="*/ 5805282 w 5805282"/>
              <a:gd name="connsiteY5" fmla="*/ 6612802 h 685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05282" h="6854732">
                <a:moveTo>
                  <a:pt x="2853407" y="1070797"/>
                </a:moveTo>
                <a:lnTo>
                  <a:pt x="5706815" y="6854732"/>
                </a:lnTo>
                <a:lnTo>
                  <a:pt x="0" y="6854732"/>
                </a:lnTo>
                <a:close/>
                <a:moveTo>
                  <a:pt x="2493502" y="0"/>
                </a:moveTo>
                <a:lnTo>
                  <a:pt x="5805282" y="0"/>
                </a:lnTo>
                <a:lnTo>
                  <a:pt x="5805282" y="661280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5103A-D634-8BA0-35D5-48E5BE2E6E83}"/>
              </a:ext>
            </a:extLst>
          </p:cNvPr>
          <p:cNvSpPr txBox="1"/>
          <p:nvPr/>
        </p:nvSpPr>
        <p:spPr>
          <a:xfrm>
            <a:off x="1759822" y="1010263"/>
            <a:ext cx="3966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54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Tech</a:t>
            </a:r>
            <a:r>
              <a:rPr lang="sr-Latn-RS" sz="5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sr-Latn-RS" sz="54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Stack</a:t>
            </a:r>
            <a:endParaRPr lang="en-US" sz="5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3BAEC-C2BF-23B9-1505-0154C8751168}"/>
              </a:ext>
            </a:extLst>
          </p:cNvPr>
          <p:cNvSpPr txBox="1"/>
          <p:nvPr/>
        </p:nvSpPr>
        <p:spPr>
          <a:xfrm>
            <a:off x="2072201" y="2477974"/>
            <a:ext cx="263833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r-Latn-RS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Laravel</a:t>
            </a:r>
            <a:endParaRPr lang="sr-Latn-RS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r-Latn-R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Vue.js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r-Latn-RS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MySQL</a:t>
            </a:r>
            <a:endParaRPr lang="sr-Latn-RS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r-Latn-RS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Python</a:t>
            </a:r>
            <a:r>
              <a:rPr lang="sr-Latn-R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  <p:pic>
        <p:nvPicPr>
          <p:cNvPr id="8" name="Graphic 7" descr="Programmer male with solid fill">
            <a:extLst>
              <a:ext uri="{FF2B5EF4-FFF2-40B4-BE49-F238E27FC236}">
                <a16:creationId xmlns:a16="http://schemas.microsoft.com/office/drawing/2014/main" id="{9D22AF7B-1537-99BB-027F-01408CE1B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03208" y="815242"/>
            <a:ext cx="990399" cy="99039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19B29E5-2393-B01A-5FF0-043C16B69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8391" y="3463590"/>
            <a:ext cx="807188" cy="69683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AC8BBC7-55A8-F7EE-E3E6-D8B43EF7B2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35500" y="4301440"/>
            <a:ext cx="672971" cy="662456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AACAA49-6B00-6058-E39E-C6C908E719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04523" y="2596676"/>
            <a:ext cx="603947" cy="62810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A56ADF1-110B-D060-E408-61A1CBE004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35500" y="5177395"/>
            <a:ext cx="672971" cy="67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55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D5E267-EB6F-47DF-ABEF-2C1BED44D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31" name="Color Cover">
              <a:extLst>
                <a:ext uri="{FF2B5EF4-FFF2-40B4-BE49-F238E27FC236}">
                  <a16:creationId xmlns:a16="http://schemas.microsoft.com/office/drawing/2014/main" id="{4BA86AA3-0623-4268-861E-ADA01A7C0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olor Cover">
              <a:extLst>
                <a:ext uri="{FF2B5EF4-FFF2-40B4-BE49-F238E27FC236}">
                  <a16:creationId xmlns:a16="http://schemas.microsoft.com/office/drawing/2014/main" id="{72692EF2-4C1F-4ED7-9C00-6CF92783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828D02-A05D-412B-9F20-B68E970B9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35" name="Color">
              <a:extLst>
                <a:ext uri="{FF2B5EF4-FFF2-40B4-BE49-F238E27FC236}">
                  <a16:creationId xmlns:a16="http://schemas.microsoft.com/office/drawing/2014/main" id="{A1A8E50E-11DE-480E-A93B-F503760BC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Color">
              <a:extLst>
                <a:ext uri="{FF2B5EF4-FFF2-40B4-BE49-F238E27FC236}">
                  <a16:creationId xmlns:a16="http://schemas.microsoft.com/office/drawing/2014/main" id="{D2E2EE99-89A4-435B-B61A-3C8B5B2B2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Graphic 3" descr="Dance steps with solid fill">
            <a:extLst>
              <a:ext uri="{FF2B5EF4-FFF2-40B4-BE49-F238E27FC236}">
                <a16:creationId xmlns:a16="http://schemas.microsoft.com/office/drawing/2014/main" id="{1DB27ECE-4D37-6408-7773-4D88B8069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7026" y="1131373"/>
            <a:ext cx="4571936" cy="4571936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F646B4-D885-C48C-3364-743EF0353450}"/>
              </a:ext>
            </a:extLst>
          </p:cNvPr>
          <p:cNvSpPr txBox="1"/>
          <p:nvPr/>
        </p:nvSpPr>
        <p:spPr>
          <a:xfrm>
            <a:off x="2133589" y="1310442"/>
            <a:ext cx="5501548" cy="11759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Naredni</a:t>
            </a:r>
            <a:r>
              <a:rPr lang="en-US" sz="5400" b="1" kern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5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koraci</a:t>
            </a:r>
            <a:endParaRPr lang="en-US" sz="5400" b="1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2B8B00-0FC3-3F9C-C436-1B172570C6E0}"/>
              </a:ext>
            </a:extLst>
          </p:cNvPr>
          <p:cNvSpPr txBox="1"/>
          <p:nvPr/>
        </p:nvSpPr>
        <p:spPr>
          <a:xfrm>
            <a:off x="2133589" y="2973979"/>
            <a:ext cx="5501548" cy="25735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Transport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Saradnici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Proširenje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Baze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688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45</Words>
  <Application>Microsoft Office PowerPoint</Application>
  <PresentationFormat>Widescreen</PresentationFormat>
  <Paragraphs>18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Roboto</vt:lpstr>
      <vt:lpstr>Arial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Startup Pitch Deck Template</dc:title>
  <dc:subject>Startup Pitch Deck Template</dc:subject>
  <dc:creator>Novak Kuzmanovic</dc:creator>
  <cp:lastModifiedBy>Igor Jovanović</cp:lastModifiedBy>
  <cp:revision>25</cp:revision>
  <dcterms:created xsi:type="dcterms:W3CDTF">2023-11-05T04:24:15Z</dcterms:created>
  <dcterms:modified xsi:type="dcterms:W3CDTF">2023-11-05T10:27:30Z</dcterms:modified>
</cp:coreProperties>
</file>